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7" r:id="rId2"/>
    <p:sldId id="266" r:id="rId3"/>
    <p:sldId id="267" r:id="rId4"/>
    <p:sldId id="259" r:id="rId5"/>
    <p:sldId id="260" r:id="rId6"/>
    <p:sldId id="261" r:id="rId7"/>
    <p:sldId id="256" r:id="rId8"/>
    <p:sldId id="269" r:id="rId9"/>
    <p:sldId id="270" r:id="rId10"/>
    <p:sldId id="262" r:id="rId11"/>
    <p:sldId id="263" r:id="rId12"/>
    <p:sldId id="265" r:id="rId13"/>
    <p:sldId id="264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CC99FF"/>
    <a:srgbClr val="4A452A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06EE2-6C11-4706-82CE-00C0A4442E9D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F9DC2-99E2-4B76-B3BC-53753CC59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88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6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11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28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891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35360" y="151938"/>
            <a:ext cx="11425269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accent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335360" y="920023"/>
            <a:ext cx="11425269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accent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Rectangle 5"/>
          <p:cNvSpPr/>
          <p:nvPr userDrawn="1"/>
        </p:nvSpPr>
        <p:spPr>
          <a:xfrm flipH="1">
            <a:off x="6480043" y="1508787"/>
            <a:ext cx="5711957" cy="38404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7110272" y="0"/>
            <a:ext cx="4451499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15475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31371" y="113838"/>
            <a:ext cx="9601067" cy="76808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48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1371" y="881923"/>
            <a:ext cx="9601067" cy="38404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67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58360" cy="138297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8415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3135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12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4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18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29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5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89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201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70675-005D-4036-9FB1-8569C86320E5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F3245A-6373-42EB-BC62-E038ABB35E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02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1889" y="2587336"/>
            <a:ext cx="4836111" cy="1683327"/>
          </a:xfrm>
        </p:spPr>
        <p:txBody>
          <a:bodyPr>
            <a:normAutofit fontScale="47500" lnSpcReduction="20000"/>
          </a:bodyPr>
          <a:lstStyle/>
          <a:p>
            <a:r>
              <a:rPr lang="en-US" sz="7200" b="1" u="sng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MD. ABDUL KAIYUM (201002334)</a:t>
            </a:r>
          </a:p>
          <a:p>
            <a:r>
              <a:rPr lang="en-US" sz="4800" b="1" dirty="0" err="1">
                <a:solidFill>
                  <a:schemeClr val="bg1"/>
                </a:solidFill>
              </a:rPr>
              <a:t>Dept.of</a:t>
            </a:r>
            <a:r>
              <a:rPr lang="en-US" sz="4800" b="1" dirty="0">
                <a:solidFill>
                  <a:schemeClr val="bg1"/>
                </a:solidFill>
              </a:rPr>
              <a:t> CSE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Green University of Bangladesh</a:t>
            </a:r>
          </a:p>
          <a:p>
            <a:pPr algn="r"/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C81A43-FF94-2CBC-7886-F0DC9A2FB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977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utewallpaper.org/21/coding-wallpaper-hd/Coding-Wallpaper-Hd-54+-Group-Wallpa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 Diagonal Corner Rectangle 3"/>
          <p:cNvSpPr/>
          <p:nvPr/>
        </p:nvSpPr>
        <p:spPr>
          <a:xfrm>
            <a:off x="115910" y="90152"/>
            <a:ext cx="3696236" cy="4134118"/>
          </a:xfrm>
          <a:prstGeom prst="round2DiagRect">
            <a:avLst/>
          </a:prstGeom>
          <a:gradFill flip="none" rotWithShape="1">
            <a:gsLst>
              <a:gs pos="0">
                <a:srgbClr val="CC99FF">
                  <a:shade val="30000"/>
                  <a:satMod val="115000"/>
                </a:srgbClr>
              </a:gs>
              <a:gs pos="50000">
                <a:srgbClr val="CC99FF">
                  <a:shade val="67500"/>
                  <a:satMod val="115000"/>
                </a:srgbClr>
              </a:gs>
              <a:gs pos="100000">
                <a:srgbClr val="CC99FF">
                  <a:shade val="100000"/>
                  <a:satMod val="11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Triangle 14"/>
          <p:cNvSpPr/>
          <p:nvPr/>
        </p:nvSpPr>
        <p:spPr>
          <a:xfrm>
            <a:off x="0" y="-11558"/>
            <a:ext cx="7581363" cy="68580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5910" y="403762"/>
            <a:ext cx="35674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Arial" pitchFamily="34" charset="0"/>
              </a:rPr>
              <a:t>How </a:t>
            </a:r>
            <a:r>
              <a:rPr lang="en-US" altLang="ko-KR" sz="54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Arial" pitchFamily="34" charset="0"/>
              </a:rPr>
              <a:t>The Project </a:t>
            </a:r>
            <a:r>
              <a:rPr lang="en-US" altLang="ko-KR" sz="54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cs typeface="Arial" pitchFamily="34" charset="0"/>
              </a:rPr>
              <a:t>Works</a:t>
            </a:r>
            <a:endParaRPr lang="ko-KR" altLang="en-US" sz="5400" b="1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cs typeface="Arial" pitchFamily="34" charset="0"/>
            </a:endParaRPr>
          </a:p>
        </p:txBody>
      </p:sp>
      <p:sp>
        <p:nvSpPr>
          <p:cNvPr id="16" name="Parallelogram 15"/>
          <p:cNvSpPr/>
          <p:nvPr/>
        </p:nvSpPr>
        <p:spPr>
          <a:xfrm>
            <a:off x="4662152" y="1"/>
            <a:ext cx="7529848" cy="6846442"/>
          </a:xfrm>
          <a:prstGeom prst="parallelogram">
            <a:avLst>
              <a:gd name="adj" fmla="val 24624"/>
            </a:avLst>
          </a:prstGeom>
          <a:solidFill>
            <a:srgbClr val="0082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271524" y="1383983"/>
            <a:ext cx="51304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itchFamily="34" charset="0"/>
              </a:rPr>
              <a:t>Matches the credentials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itchFamily="34" charset="0"/>
              </a:rPr>
              <a:t>Switches frames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itchFamily="34" charset="0"/>
              </a:rPr>
              <a:t>Takes String inputs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itchFamily="34" charset="0"/>
              </a:rPr>
              <a:t>Adds data to  database(Table)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  <a:cs typeface="Arial" pitchFamily="34" charset="0"/>
              </a:rPr>
              <a:t>Retrieve data from  database(Table)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ko-KR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  <a:cs typeface="Arial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4031087" y="-11558"/>
            <a:ext cx="0" cy="6869558"/>
          </a:xfrm>
          <a:prstGeom prst="line">
            <a:avLst/>
          </a:prstGeom>
          <a:ln w="76200">
            <a:solidFill>
              <a:srgbClr val="CC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83487" y="0"/>
            <a:ext cx="0" cy="6869558"/>
          </a:xfrm>
          <a:prstGeom prst="line">
            <a:avLst/>
          </a:prstGeom>
          <a:ln w="76200">
            <a:solidFill>
              <a:srgbClr val="CC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35887" y="0"/>
            <a:ext cx="0" cy="6869558"/>
          </a:xfrm>
          <a:prstGeom prst="line">
            <a:avLst/>
          </a:prstGeom>
          <a:ln w="76200">
            <a:solidFill>
              <a:srgbClr val="CC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01166" y="0"/>
            <a:ext cx="0" cy="6869558"/>
          </a:xfrm>
          <a:prstGeom prst="line">
            <a:avLst/>
          </a:prstGeom>
          <a:ln w="76200">
            <a:solidFill>
              <a:srgbClr val="CC9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2734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610035" y="302859"/>
            <a:ext cx="2858609" cy="8956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Benefits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237391" y="1198486"/>
            <a:ext cx="2858609" cy="438260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en-US" sz="7000" b="1" dirty="0"/>
              <a:t>of My Project</a:t>
            </a:r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AD0F8AA-765B-483D-9CDE-D6E2CB6628B6}"/>
              </a:ext>
            </a:extLst>
          </p:cNvPr>
          <p:cNvSpPr txBox="1">
            <a:spLocks/>
          </p:cNvSpPr>
          <p:nvPr/>
        </p:nvSpPr>
        <p:spPr>
          <a:xfrm>
            <a:off x="6498455" y="1529457"/>
            <a:ext cx="5693546" cy="3788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Can be use in any Educational Institute.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Both Student and Teacher can use.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All options are in one place.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Updatable according to our need.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Simple &amp; easy to use.</a:t>
            </a:r>
          </a:p>
        </p:txBody>
      </p:sp>
    </p:spTree>
    <p:extLst>
      <p:ext uri="{BB962C8B-B14F-4D97-AF65-F5344CB8AC3E}">
        <p14:creationId xmlns:p14="http://schemas.microsoft.com/office/powerpoint/2010/main" val="2286804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93465" y="86540"/>
            <a:ext cx="1670993" cy="7680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b="1" dirty="0"/>
              <a:t>Cones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090615" y="854625"/>
            <a:ext cx="2088244" cy="384043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500" b="1" dirty="0"/>
              <a:t>of My Project</a:t>
            </a:r>
          </a:p>
          <a:p>
            <a:endParaRPr lang="en-US" dirty="0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2AD0F8AA-765B-483D-9CDE-D6E2CB6628B6}"/>
              </a:ext>
            </a:extLst>
          </p:cNvPr>
          <p:cNvSpPr txBox="1">
            <a:spLocks/>
          </p:cNvSpPr>
          <p:nvPr/>
        </p:nvSpPr>
        <p:spPr>
          <a:xfrm>
            <a:off x="6498455" y="1529457"/>
            <a:ext cx="5693546" cy="3788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b="0" kern="1200" baseline="0">
                <a:solidFill>
                  <a:schemeClr val="accent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Single User.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There is some security issues.</a:t>
            </a:r>
          </a:p>
        </p:txBody>
      </p:sp>
    </p:spTree>
    <p:extLst>
      <p:ext uri="{BB962C8B-B14F-4D97-AF65-F5344CB8AC3E}">
        <p14:creationId xmlns:p14="http://schemas.microsoft.com/office/powerpoint/2010/main" val="13680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Question marks, figures backgrounds, 3D, Download 3840x2400 question marks,  HD wallpaper | Wallpaperbetter">
            <a:extLst>
              <a:ext uri="{FF2B5EF4-FFF2-40B4-BE49-F238E27FC236}">
                <a16:creationId xmlns:a16="http://schemas.microsoft.com/office/drawing/2014/main" id="{B20F93B9-9E85-4DE2-A075-5CDE82FD3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D2CD91D-02FE-4A7F-B000-4A79F236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1906" y="888908"/>
            <a:ext cx="6113016" cy="1325563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FF0000"/>
                </a:solidFill>
                <a:latin typeface="Algerian" panose="04020705040A02060702" pitchFamily="82" charset="0"/>
              </a:rPr>
              <a:t>Any</a:t>
            </a:r>
            <a:br>
              <a:rPr lang="en-US" sz="6600" b="1" dirty="0">
                <a:solidFill>
                  <a:srgbClr val="FF0000"/>
                </a:solidFill>
                <a:latin typeface="Algerian" panose="04020705040A02060702" pitchFamily="82" charset="0"/>
              </a:rPr>
            </a:br>
            <a:r>
              <a:rPr lang="en-US" sz="6600" b="1" dirty="0">
                <a:solidFill>
                  <a:srgbClr val="FF0000"/>
                </a:solidFill>
                <a:latin typeface="Algerian" panose="04020705040A02060702" pitchFamily="82" charset="0"/>
              </a:rPr>
              <a:t>    Question…?</a:t>
            </a:r>
          </a:p>
        </p:txBody>
      </p:sp>
      <p:pic>
        <p:nvPicPr>
          <p:cNvPr id="2052" name="Picture 4" descr="🥺 Pleading Face Emoji — Meaning, Copy &amp;amp; Paste">
            <a:extLst>
              <a:ext uri="{FF2B5EF4-FFF2-40B4-BE49-F238E27FC236}">
                <a16:creationId xmlns:a16="http://schemas.microsoft.com/office/drawing/2014/main" id="{9A0838AE-9D6C-4D7A-940C-086261A1C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281" y="2663870"/>
            <a:ext cx="2681797" cy="268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787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See the source image">
            <a:extLst>
              <a:ext uri="{FF2B5EF4-FFF2-40B4-BE49-F238E27FC236}">
                <a16:creationId xmlns:a16="http://schemas.microsoft.com/office/drawing/2014/main" id="{DF9E7F9D-732A-0784-6B03-3E3164447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340"/>
            <a:ext cx="12189619" cy="68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89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343400"/>
            <a:ext cx="9144000" cy="2514600"/>
          </a:xfrm>
          <a:prstGeom prst="rect">
            <a:avLst/>
          </a:prstGeom>
        </p:spPr>
      </p:pic>
      <p:sp>
        <p:nvSpPr>
          <p:cNvPr id="6" name="object 4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4197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vert="horz" wrap="square" lIns="0" tIns="0" rIns="0" bIns="0" rtlCol="0" anchor="b">
            <a:normAutofit/>
          </a:bodyPr>
          <a:lstStyle/>
          <a:p>
            <a:pPr algn="l"/>
            <a:r>
              <a:rPr 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GUB Portal</a:t>
            </a:r>
            <a:br>
              <a:rPr lang="en-US" dirty="0">
                <a:solidFill>
                  <a:schemeClr val="bg1"/>
                </a:solidFill>
                <a:latin typeface="Algerian" pitchFamily="82" charset="0"/>
              </a:rPr>
            </a:br>
            <a:r>
              <a:rPr lang="en-US" sz="2800" dirty="0">
                <a:solidFill>
                  <a:schemeClr val="bg1"/>
                </a:solidFill>
                <a:latin typeface="Algerian" pitchFamily="82" charset="0"/>
              </a:rPr>
              <a:t>A Database system project</a:t>
            </a:r>
            <a:br>
              <a:rPr lang="en-US" sz="4000" dirty="0">
                <a:solidFill>
                  <a:schemeClr val="bg1"/>
                </a:solidFill>
                <a:latin typeface="Algerian" pitchFamily="82" charset="0"/>
              </a:rPr>
            </a:br>
            <a:br>
              <a:rPr lang="en-US" sz="4000" dirty="0">
                <a:solidFill>
                  <a:schemeClr val="bg1"/>
                </a:solidFill>
                <a:latin typeface="Algerian" pitchFamily="82" charset="0"/>
              </a:rPr>
            </a:br>
            <a:br>
              <a:rPr lang="en-US" dirty="0">
                <a:solidFill>
                  <a:schemeClr val="bg1"/>
                </a:solidFill>
                <a:latin typeface="Algerian" pitchFamily="82" charset="0"/>
              </a:rPr>
            </a:br>
            <a:endParaRPr lang="en-US" dirty="0">
              <a:solidFill>
                <a:schemeClr val="bg1"/>
              </a:solidFill>
              <a:latin typeface="Algerian" pitchFamily="8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31889" y="2587336"/>
            <a:ext cx="4836111" cy="1683327"/>
          </a:xfrm>
        </p:spPr>
        <p:txBody>
          <a:bodyPr>
            <a:normAutofit fontScale="47500" lnSpcReduction="20000"/>
          </a:bodyPr>
          <a:lstStyle/>
          <a:p>
            <a:r>
              <a:rPr lang="en-US" sz="7200" b="1" u="sng" dirty="0">
                <a:solidFill>
                  <a:schemeClr val="bg1"/>
                </a:solidFill>
              </a:rPr>
              <a:t>Presented by: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MD. ABDUL KAIYUM (201002334)</a:t>
            </a:r>
          </a:p>
          <a:p>
            <a:r>
              <a:rPr lang="en-US" sz="4800" b="1" dirty="0" err="1">
                <a:solidFill>
                  <a:schemeClr val="bg1"/>
                </a:solidFill>
              </a:rPr>
              <a:t>Dept.of</a:t>
            </a:r>
            <a:r>
              <a:rPr lang="en-US" sz="4800" b="1" dirty="0">
                <a:solidFill>
                  <a:schemeClr val="bg1"/>
                </a:solidFill>
              </a:rPr>
              <a:t> CSE</a:t>
            </a:r>
          </a:p>
          <a:p>
            <a:r>
              <a:rPr lang="en-US" sz="4800" b="1" dirty="0">
                <a:solidFill>
                  <a:schemeClr val="bg1"/>
                </a:solidFill>
              </a:rPr>
              <a:t>Green University of Bangladesh</a:t>
            </a:r>
          </a:p>
          <a:p>
            <a:pPr algn="r"/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90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wallpapersafari.com/58/98/gXozQ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9" t="18344" b="23962"/>
          <a:stretch/>
        </p:blipFill>
        <p:spPr bwMode="auto">
          <a:xfrm rot="1935751">
            <a:off x="601773" y="935944"/>
            <a:ext cx="3616016" cy="312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3215680" y="381087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Title 2"/>
          <p:cNvSpPr txBox="1">
            <a:spLocks/>
          </p:cNvSpPr>
          <p:nvPr/>
        </p:nvSpPr>
        <p:spPr>
          <a:xfrm>
            <a:off x="3730531" y="452670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Content Outline</a:t>
            </a:r>
          </a:p>
        </p:txBody>
      </p:sp>
      <p:sp>
        <p:nvSpPr>
          <p:cNvPr id="5" name="Oval 4"/>
          <p:cNvSpPr/>
          <p:nvPr/>
        </p:nvSpPr>
        <p:spPr>
          <a:xfrm>
            <a:off x="4175787" y="1848463"/>
            <a:ext cx="960107" cy="9601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3439704" y="3036781"/>
            <a:ext cx="960107" cy="9601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2703623" y="4225100"/>
            <a:ext cx="960107" cy="9601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967541" y="5413420"/>
            <a:ext cx="960107" cy="96010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0" name="Group 9"/>
          <p:cNvGrpSpPr/>
          <p:nvPr/>
        </p:nvGrpSpPr>
        <p:grpSpPr>
          <a:xfrm>
            <a:off x="5327915" y="1891442"/>
            <a:ext cx="6144683" cy="751033"/>
            <a:chOff x="803640" y="3374377"/>
            <a:chExt cx="2059657" cy="563275"/>
          </a:xfrm>
        </p:grpSpPr>
        <p:sp>
          <p:nvSpPr>
            <p:cNvPr id="11" name="TextBox 10"/>
            <p:cNvSpPr txBox="1"/>
            <p:nvPr/>
          </p:nvSpPr>
          <p:spPr>
            <a:xfrm>
              <a:off x="803640" y="3683736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Detail intro about the project.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Introduction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590841" y="3079760"/>
            <a:ext cx="6144683" cy="751033"/>
            <a:chOff x="803640" y="3374377"/>
            <a:chExt cx="2059657" cy="563275"/>
          </a:xfrm>
        </p:grpSpPr>
        <p:sp>
          <p:nvSpPr>
            <p:cNvPr id="14" name="TextBox 13"/>
            <p:cNvSpPr txBox="1"/>
            <p:nvPr/>
          </p:nvSpPr>
          <p:spPr>
            <a:xfrm>
              <a:off x="803640" y="3683736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Steps that how the project implemented.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Implementation Steps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853767" y="4268079"/>
            <a:ext cx="6144683" cy="751033"/>
            <a:chOff x="803640" y="3374377"/>
            <a:chExt cx="2059657" cy="563275"/>
          </a:xfrm>
        </p:grpSpPr>
        <p:sp>
          <p:nvSpPr>
            <p:cNvPr id="17" name="TextBox 16"/>
            <p:cNvSpPr txBox="1"/>
            <p:nvPr/>
          </p:nvSpPr>
          <p:spPr>
            <a:xfrm>
              <a:off x="803640" y="3683736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Description about the working method of the project.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3640" y="337437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How the Project Works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16692" y="5428787"/>
            <a:ext cx="6144683" cy="778648"/>
            <a:chOff x="803640" y="3353667"/>
            <a:chExt cx="2059657" cy="583986"/>
          </a:xfrm>
        </p:grpSpPr>
        <p:sp>
          <p:nvSpPr>
            <p:cNvPr id="20" name="TextBox 19"/>
            <p:cNvSpPr txBox="1"/>
            <p:nvPr/>
          </p:nvSpPr>
          <p:spPr>
            <a:xfrm>
              <a:off x="803640" y="368373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Prose and Cones of the project.</a:t>
              </a:r>
              <a:endPara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03640" y="3353667"/>
              <a:ext cx="2059657" cy="2539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Benefit &amp; Cones  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4175786" y="2036129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39702" y="3224447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03618" y="4412764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67534" y="5601081"/>
            <a:ext cx="96010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658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/>
          <p:cNvSpPr txBox="1">
            <a:spLocks/>
          </p:cNvSpPr>
          <p:nvPr/>
        </p:nvSpPr>
        <p:spPr>
          <a:xfrm>
            <a:off x="666137" y="1135764"/>
            <a:ext cx="3675044" cy="1358860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267" b="1" dirty="0">
                <a:solidFill>
                  <a:schemeClr val="accent1"/>
                </a:solidFill>
                <a:latin typeface="+mj-lt"/>
                <a:cs typeface="Arial" pitchFamily="34" charset="0"/>
              </a:rPr>
              <a:t>Introduction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03239" y="2494624"/>
            <a:ext cx="3936437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bg1"/>
                </a:solidFill>
                <a:cs typeface="Arial" pitchFamily="34" charset="0"/>
              </a:rPr>
              <a:t>The Name of Project is GUB Portal Management System. Where there will be a log in system. After a successful login the user will get access to do their task. And all the task will be academic related.</a:t>
            </a:r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6D3A3460-1137-495F-94F2-6580889913A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2"/>
          <a:srcRect l="21411" t="9985" r="21214" b="10809"/>
          <a:stretch/>
        </p:blipFill>
        <p:spPr>
          <a:xfrm>
            <a:off x="7426490" y="266330"/>
            <a:ext cx="3249881" cy="25234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C6E5D6-EADB-4737-A9C1-EEF26E0863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87" t="5438" r="18738" b="7184"/>
          <a:stretch/>
        </p:blipFill>
        <p:spPr>
          <a:xfrm>
            <a:off x="5959422" y="2494624"/>
            <a:ext cx="2934137" cy="22428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489682-D704-4A98-B3C5-F6FC0D3F39A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87" t="4737" r="18810" b="6278"/>
          <a:stretch/>
        </p:blipFill>
        <p:spPr>
          <a:xfrm>
            <a:off x="9330751" y="2494625"/>
            <a:ext cx="2796147" cy="22428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8A6AB3-BF60-E966-D915-53F1D58A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6490" y="4068211"/>
            <a:ext cx="3428353" cy="235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969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1371" y="51493"/>
            <a:ext cx="9601067" cy="768085"/>
          </a:xfrm>
        </p:spPr>
        <p:txBody>
          <a:bodyPr/>
          <a:lstStyle/>
          <a:p>
            <a:r>
              <a:rPr lang="en-US" altLang="ko-KR" dirty="0"/>
              <a:t>Designing Process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we made the frame outline</a:t>
            </a:r>
          </a:p>
        </p:txBody>
      </p:sp>
      <p:sp>
        <p:nvSpPr>
          <p:cNvPr id="6" name="Oval 5"/>
          <p:cNvSpPr/>
          <p:nvPr/>
        </p:nvSpPr>
        <p:spPr>
          <a:xfrm>
            <a:off x="1199456" y="2617911"/>
            <a:ext cx="2016224" cy="201622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Chord 14"/>
          <p:cNvSpPr/>
          <p:nvPr/>
        </p:nvSpPr>
        <p:spPr>
          <a:xfrm>
            <a:off x="1718440" y="3008782"/>
            <a:ext cx="978257" cy="123448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3531" y="4730146"/>
            <a:ext cx="3188075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667" b="1" dirty="0">
                <a:solidFill>
                  <a:schemeClr val="accent1"/>
                </a:solidFill>
                <a:cs typeface="Arial" pitchFamily="34" charset="0"/>
              </a:rPr>
              <a:t>PowerPoint  </a:t>
            </a:r>
            <a:r>
              <a:rPr lang="en-US" altLang="ko-KR" sz="2667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Presentation</a:t>
            </a:r>
            <a:endParaRPr lang="ko-KR" altLang="en-US" sz="2667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27915" y="2216245"/>
            <a:ext cx="240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JFrame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76228" y="5474068"/>
            <a:ext cx="240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Text Field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27915" y="3863036"/>
            <a:ext cx="240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Buttons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522830" y="2079598"/>
            <a:ext cx="708961" cy="7089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4522830" y="3689142"/>
            <a:ext cx="708961" cy="7089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4522830" y="5298686"/>
            <a:ext cx="708961" cy="708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264354" y="2315725"/>
            <a:ext cx="240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Table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264354" y="5457389"/>
            <a:ext cx="24002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Database </a:t>
            </a:r>
            <a:r>
              <a:rPr lang="en-US" altLang="ko-KR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degining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264354" y="3924591"/>
            <a:ext cx="240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Password Field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8459268" y="2079597"/>
            <a:ext cx="708961" cy="70896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8459268" y="3689141"/>
            <a:ext cx="708961" cy="70896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8459268" y="5298685"/>
            <a:ext cx="708961" cy="70896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739" y="1565836"/>
            <a:ext cx="3023064" cy="2224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46" y="2338293"/>
            <a:ext cx="3002134" cy="2225330"/>
          </a:xfrm>
          <a:prstGeom prst="rect">
            <a:avLst/>
          </a:prstGeom>
        </p:spPr>
      </p:pic>
      <p:pic>
        <p:nvPicPr>
          <p:cNvPr id="1026" name="Picture 2" descr="Image result for MySQL pic">
            <a:extLst>
              <a:ext uri="{FF2B5EF4-FFF2-40B4-BE49-F238E27FC236}">
                <a16:creationId xmlns:a16="http://schemas.microsoft.com/office/drawing/2014/main" id="{D130DEF6-005B-D165-0E5E-B50B6BEF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120" y="3324871"/>
            <a:ext cx="2945400" cy="230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CA93808-821C-3572-3807-7BD9F8D71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26" y="4543077"/>
            <a:ext cx="3233174" cy="222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3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s://www.teahub.io/photos/full/87-879470_computer-programming-coding-techn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/>
        </p:nvSpPr>
        <p:spPr>
          <a:xfrm>
            <a:off x="3215680" y="277178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730531" y="337497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Writing The Code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70164" y="1454727"/>
            <a:ext cx="5354069" cy="5257800"/>
          </a:xfrm>
          <a:prstGeom prst="roundRect">
            <a:avLst/>
          </a:prstGeom>
          <a:solidFill>
            <a:srgbClr val="4A45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525492" y="1454727"/>
            <a:ext cx="5376276" cy="5257800"/>
          </a:xfrm>
          <a:prstGeom prst="roundRect">
            <a:avLst/>
          </a:prstGeom>
          <a:solidFill>
            <a:srgbClr val="4A45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69693" y="2334248"/>
            <a:ext cx="463340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Set Labels and Variables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Customized the style of the buttons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Set individual sets of codes for each button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Get texts in the text fields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1026" name="Picture 2" descr="Swing - JTextField">
            <a:extLst>
              <a:ext uri="{FF2B5EF4-FFF2-40B4-BE49-F238E27FC236}">
                <a16:creationId xmlns:a16="http://schemas.microsoft.com/office/drawing/2014/main" id="{AFCB46B7-9CD7-4AE9-B623-B5276F5F3A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0" t="12459" r="16625" b="50000"/>
          <a:stretch/>
        </p:blipFill>
        <p:spPr bwMode="auto">
          <a:xfrm>
            <a:off x="8325514" y="1898111"/>
            <a:ext cx="1645609" cy="57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velopment - Creating custom java swing jbutton builder... what do you  think about this GUI??? - devRant">
            <a:extLst>
              <a:ext uri="{FF2B5EF4-FFF2-40B4-BE49-F238E27FC236}">
                <a16:creationId xmlns:a16="http://schemas.microsoft.com/office/drawing/2014/main" id="{DEBBE2B9-C174-4892-86B4-E2462F825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49" t="11217" r="12119" b="50000"/>
          <a:stretch/>
        </p:blipFill>
        <p:spPr bwMode="auto">
          <a:xfrm>
            <a:off x="8449643" y="2709222"/>
            <a:ext cx="1397352" cy="63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w to add JButton after a JTable - Stack Overflow">
            <a:extLst>
              <a:ext uri="{FF2B5EF4-FFF2-40B4-BE49-F238E27FC236}">
                <a16:creationId xmlns:a16="http://schemas.microsoft.com/office/drawing/2014/main" id="{F54A4936-6D44-4552-B507-720444C83B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71" b="26788"/>
          <a:stretch/>
        </p:blipFill>
        <p:spPr bwMode="auto">
          <a:xfrm>
            <a:off x="8005264" y="3470256"/>
            <a:ext cx="2416731" cy="121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Swing JRadioButton Tutorial with Example | MainJava.Com">
            <a:extLst>
              <a:ext uri="{FF2B5EF4-FFF2-40B4-BE49-F238E27FC236}">
                <a16:creationId xmlns:a16="http://schemas.microsoft.com/office/drawing/2014/main" id="{372654C0-86F2-48BD-88B6-4A2AE06DB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5" t="13486" r="14191" b="66726"/>
          <a:stretch/>
        </p:blipFill>
        <p:spPr bwMode="auto">
          <a:xfrm>
            <a:off x="7859784" y="4961593"/>
            <a:ext cx="2707690" cy="388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Java JPasswordField - javatpoint">
            <a:extLst>
              <a:ext uri="{FF2B5EF4-FFF2-40B4-BE49-F238E27FC236}">
                <a16:creationId xmlns:a16="http://schemas.microsoft.com/office/drawing/2014/main" id="{9EA70E67-0850-495B-9A4A-83E307B050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55" t="36891" r="19332" b="37652"/>
          <a:stretch/>
        </p:blipFill>
        <p:spPr bwMode="auto">
          <a:xfrm>
            <a:off x="8169568" y="5628998"/>
            <a:ext cx="2088122" cy="73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849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ttps://www.teahub.io/photos/full/87-879470_computer-programming-coding-technolog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3"/>
          <p:cNvSpPr/>
          <p:nvPr/>
        </p:nvSpPr>
        <p:spPr>
          <a:xfrm>
            <a:off x="3215680" y="214833"/>
            <a:ext cx="8976320" cy="934707"/>
          </a:xfrm>
          <a:custGeom>
            <a:avLst/>
            <a:gdLst/>
            <a:ahLst/>
            <a:cxnLst/>
            <a:rect l="l" t="t" r="r" b="b"/>
            <a:pathLst>
              <a:path w="6291808" h="701030">
                <a:moveTo>
                  <a:pt x="350515" y="0"/>
                </a:moveTo>
                <a:lnTo>
                  <a:pt x="6291808" y="0"/>
                </a:lnTo>
                <a:lnTo>
                  <a:pt x="6291808" y="701030"/>
                </a:lnTo>
                <a:lnTo>
                  <a:pt x="350515" y="701030"/>
                </a:lnTo>
                <a:cubicBezTo>
                  <a:pt x="156931" y="701030"/>
                  <a:pt x="0" y="544099"/>
                  <a:pt x="0" y="350515"/>
                </a:cubicBezTo>
                <a:cubicBezTo>
                  <a:pt x="0" y="156931"/>
                  <a:pt x="156931" y="0"/>
                  <a:pt x="350515" y="0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3730531" y="278167"/>
            <a:ext cx="8461469" cy="768085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Building The Database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653048" y="1422579"/>
            <a:ext cx="6465193" cy="5257800"/>
          </a:xfrm>
          <a:prstGeom prst="roundRect">
            <a:avLst/>
          </a:prstGeom>
          <a:solidFill>
            <a:srgbClr val="4A452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116687" y="2087792"/>
            <a:ext cx="55636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Create Database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Create Table instance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Connect Database with NetBeans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Add &amp; Retrieve Data from Database through NetBeans  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461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1371" y="51493"/>
            <a:ext cx="9601067" cy="768085"/>
          </a:xfrm>
        </p:spPr>
        <p:txBody>
          <a:bodyPr/>
          <a:lstStyle/>
          <a:p>
            <a:r>
              <a:rPr lang="en-US" altLang="ko-KR" dirty="0"/>
              <a:t>ER Diagram of My Project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my project works.</a:t>
            </a:r>
          </a:p>
        </p:txBody>
      </p:sp>
      <p:sp>
        <p:nvSpPr>
          <p:cNvPr id="7" name="Chord 14"/>
          <p:cNvSpPr/>
          <p:nvPr/>
        </p:nvSpPr>
        <p:spPr>
          <a:xfrm>
            <a:off x="1718440" y="3008782"/>
            <a:ext cx="978257" cy="123448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A0B2DE-A6F0-AC56-34CA-CDB8772E9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90" y="1713390"/>
            <a:ext cx="8813419" cy="514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320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31371" y="51493"/>
            <a:ext cx="9601067" cy="768085"/>
          </a:xfrm>
        </p:spPr>
        <p:txBody>
          <a:bodyPr/>
          <a:lstStyle/>
          <a:p>
            <a:r>
              <a:rPr lang="en-US" altLang="ko-KR" dirty="0"/>
              <a:t>ER Diagram of My Project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How my project works.</a:t>
            </a:r>
          </a:p>
        </p:txBody>
      </p:sp>
      <p:sp>
        <p:nvSpPr>
          <p:cNvPr id="7" name="Chord 14"/>
          <p:cNvSpPr/>
          <p:nvPr/>
        </p:nvSpPr>
        <p:spPr>
          <a:xfrm>
            <a:off x="1718440" y="3008782"/>
            <a:ext cx="978257" cy="1234481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4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A0B2DE-A6F0-AC56-34CA-CDB8772E9F7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290" y="1713390"/>
            <a:ext cx="8813419" cy="5144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61C219-EB96-1D88-14DB-8D388BE15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582" y="1713390"/>
            <a:ext cx="8966835" cy="49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894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</TotalTime>
  <Words>302</Words>
  <Application>Microsoft Office PowerPoint</Application>
  <PresentationFormat>Widescreen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Algerian</vt:lpstr>
      <vt:lpstr>Arial</vt:lpstr>
      <vt:lpstr>Calibri</vt:lpstr>
      <vt:lpstr>Calibri Light</vt:lpstr>
      <vt:lpstr>Trebuchet MS</vt:lpstr>
      <vt:lpstr>Wingdings</vt:lpstr>
      <vt:lpstr>Office Theme</vt:lpstr>
      <vt:lpstr>PowerPoint Presentation</vt:lpstr>
      <vt:lpstr>GUB Portal A Database system project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Any     Question…?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Cyber Crime</dc:title>
  <dc:creator>User</dc:creator>
  <cp:lastModifiedBy>Megh Hasan</cp:lastModifiedBy>
  <cp:revision>19</cp:revision>
  <dcterms:created xsi:type="dcterms:W3CDTF">2021-09-13T03:21:47Z</dcterms:created>
  <dcterms:modified xsi:type="dcterms:W3CDTF">2022-05-15T14:30:33Z</dcterms:modified>
</cp:coreProperties>
</file>